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00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31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558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7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094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8613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93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594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784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897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27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83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220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31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8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67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566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ED685DA-C3CC-4663-A21C-AFDB24AFFDB4}" type="datetimeFigureOut">
              <a:rPr lang="es-CO" smtClean="0"/>
              <a:t>01/04/2014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9493B7B-9E71-458C-9F7B-4B3033D62F3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60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866679"/>
            <a:ext cx="8825658" cy="1350048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EL VIDRIO.</a:t>
            </a:r>
            <a:endParaRPr lang="es-CO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2216727"/>
            <a:ext cx="9540754" cy="3546764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Kelly </a:t>
            </a:r>
            <a:r>
              <a:rPr lang="es-CO" sz="28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dahiana</a:t>
            </a:r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</a:t>
            </a:r>
            <a:r>
              <a:rPr lang="es-CO" sz="28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velez</a:t>
            </a:r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</a:t>
            </a:r>
            <a:r>
              <a:rPr lang="es-CO" sz="28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alvarez</a:t>
            </a:r>
            <a:endParaRPr lang="es-CO" sz="2800" b="1" dirty="0" smtClean="0">
              <a:solidFill>
                <a:srgbClr val="00B0F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s-CO" sz="28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Margy</a:t>
            </a:r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Alejandra </a:t>
            </a:r>
            <a:r>
              <a:rPr lang="es-CO" sz="2800" b="1" dirty="0" err="1" smtClean="0">
                <a:solidFill>
                  <a:srgbClr val="00B0F0"/>
                </a:solidFill>
                <a:latin typeface="Kristen ITC" panose="03050502040202030202" pitchFamily="66" charset="0"/>
              </a:rPr>
              <a:t>benitez</a:t>
            </a:r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 Cardona</a:t>
            </a:r>
          </a:p>
          <a:p>
            <a:pPr algn="ctr"/>
            <a:r>
              <a:rPr lang="es-CO" sz="28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11°2</a:t>
            </a:r>
            <a:endParaRPr lang="es-CO" sz="28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8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0590" y="2175163"/>
            <a:ext cx="8761413" cy="3449782"/>
          </a:xfrm>
        </p:spPr>
        <p:txBody>
          <a:bodyPr/>
          <a:lstStyle/>
          <a:p>
            <a:pPr algn="ctr"/>
            <a:r>
              <a:rPr lang="es-CO" sz="72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Propiedades y usos.</a:t>
            </a:r>
            <a:endParaRPr lang="es-CO" sz="72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2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b="1" dirty="0" smtClean="0">
                <a:latin typeface="Kristen ITC" panose="03050502040202030202" pitchFamily="66" charset="0"/>
              </a:rPr>
              <a:t>Propiedades térmicas.</a:t>
            </a:r>
            <a:endParaRPr lang="es-CO" sz="60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466110"/>
            <a:ext cx="8761413" cy="4391890"/>
          </a:xfrm>
        </p:spPr>
      </p:pic>
    </p:spTree>
    <p:extLst>
      <p:ext uri="{BB962C8B-B14F-4D97-AF65-F5344CB8AC3E}">
        <p14:creationId xmlns:p14="http://schemas.microsoft.com/office/powerpoint/2010/main" val="2884261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5400" b="1" dirty="0" smtClean="0">
                <a:latin typeface="Kristen ITC" panose="03050502040202030202" pitchFamily="66" charset="0"/>
              </a:rPr>
              <a:t>Propiedades eléctricas.</a:t>
            </a:r>
            <a:endParaRPr lang="es-CO" sz="54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341418"/>
            <a:ext cx="8761412" cy="4378037"/>
          </a:xfrm>
        </p:spPr>
      </p:pic>
    </p:spTree>
    <p:extLst>
      <p:ext uri="{BB962C8B-B14F-4D97-AF65-F5344CB8AC3E}">
        <p14:creationId xmlns:p14="http://schemas.microsoft.com/office/powerpoint/2010/main" val="4146351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48977"/>
            <a:ext cx="8761413" cy="706964"/>
          </a:xfrm>
        </p:spPr>
        <p:txBody>
          <a:bodyPr/>
          <a:lstStyle/>
          <a:p>
            <a:pPr algn="ctr"/>
            <a:r>
              <a:rPr lang="es-CO" sz="5400" b="1" dirty="0" smtClean="0">
                <a:latin typeface="Kristen ITC" panose="03050502040202030202" pitchFamily="66" charset="0"/>
              </a:rPr>
              <a:t>Decoración.</a:t>
            </a:r>
            <a:endParaRPr lang="es-CO" sz="54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66110"/>
            <a:ext cx="8761413" cy="4281054"/>
          </a:xfrm>
        </p:spPr>
      </p:pic>
    </p:spTree>
    <p:extLst>
      <p:ext uri="{BB962C8B-B14F-4D97-AF65-F5344CB8AC3E}">
        <p14:creationId xmlns:p14="http://schemas.microsoft.com/office/powerpoint/2010/main" val="190324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8000" b="1" dirty="0" smtClean="0">
                <a:latin typeface="Kristen ITC" panose="03050502040202030202" pitchFamily="66" charset="0"/>
              </a:rPr>
              <a:t>Medicina.</a:t>
            </a:r>
            <a:endParaRPr lang="es-CO" sz="80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521527"/>
            <a:ext cx="8761413" cy="4197927"/>
          </a:xfrm>
        </p:spPr>
      </p:pic>
    </p:spTree>
    <p:extLst>
      <p:ext uri="{BB962C8B-B14F-4D97-AF65-F5344CB8AC3E}">
        <p14:creationId xmlns:p14="http://schemas.microsoft.com/office/powerpoint/2010/main" val="1704618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600" b="1" dirty="0" smtClean="0">
                <a:latin typeface="Kristen ITC" panose="03050502040202030202" pitchFamily="66" charset="0"/>
              </a:rPr>
              <a:t>Otros usos.</a:t>
            </a:r>
            <a:endParaRPr lang="es-CO" sz="66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10691"/>
            <a:ext cx="8761413" cy="4211781"/>
          </a:xfrm>
        </p:spPr>
      </p:pic>
    </p:spTree>
    <p:extLst>
      <p:ext uri="{BB962C8B-B14F-4D97-AF65-F5344CB8AC3E}">
        <p14:creationId xmlns:p14="http://schemas.microsoft.com/office/powerpoint/2010/main" val="8002798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0481" y="3287377"/>
            <a:ext cx="8761413" cy="1880368"/>
          </a:xfrm>
        </p:spPr>
        <p:txBody>
          <a:bodyPr/>
          <a:lstStyle/>
          <a:p>
            <a:pPr algn="ctr"/>
            <a:r>
              <a:rPr lang="es-CO" sz="66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Tipos de vidrio.</a:t>
            </a:r>
            <a:endParaRPr lang="es-CO" sz="66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9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5400" b="1" dirty="0" smtClean="0">
                <a:latin typeface="Kristen ITC" panose="03050502040202030202" pitchFamily="66" charset="0"/>
              </a:rPr>
              <a:t>Vidrios del bosque.</a:t>
            </a:r>
            <a:endParaRPr lang="es-CO" sz="54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38400"/>
            <a:ext cx="8761413" cy="4225636"/>
          </a:xfrm>
        </p:spPr>
      </p:pic>
    </p:spTree>
    <p:extLst>
      <p:ext uri="{BB962C8B-B14F-4D97-AF65-F5344CB8AC3E}">
        <p14:creationId xmlns:p14="http://schemas.microsoft.com/office/powerpoint/2010/main" val="1808887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600" b="1" dirty="0" smtClean="0">
                <a:latin typeface="Kristen ITC" panose="03050502040202030202" pitchFamily="66" charset="0"/>
              </a:rPr>
              <a:t>Vidrio flotado.</a:t>
            </a:r>
            <a:endParaRPr lang="es-CO" sz="66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96837"/>
            <a:ext cx="8761413" cy="4239490"/>
          </a:xfrm>
        </p:spPr>
      </p:pic>
    </p:spTree>
    <p:extLst>
      <p:ext uri="{BB962C8B-B14F-4D97-AF65-F5344CB8AC3E}">
        <p14:creationId xmlns:p14="http://schemas.microsoft.com/office/powerpoint/2010/main" val="3709926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600" b="1" dirty="0" smtClean="0">
                <a:latin typeface="Kristen ITC" panose="03050502040202030202" pitchFamily="66" charset="0"/>
              </a:rPr>
              <a:t>Vidrio armado.</a:t>
            </a:r>
            <a:endParaRPr lang="es-CO" sz="66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27565"/>
            <a:ext cx="8761413" cy="4378036"/>
          </a:xfrm>
        </p:spPr>
      </p:pic>
    </p:spTree>
    <p:extLst>
      <p:ext uri="{BB962C8B-B14F-4D97-AF65-F5344CB8AC3E}">
        <p14:creationId xmlns:p14="http://schemas.microsoft.com/office/powerpoint/2010/main" val="413143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EL VIDRIO.</a:t>
            </a:r>
            <a:endParaRPr lang="es-CO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20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Es una material inorgánico duro, frágil, transparente y amorfo que se encuentra en la naturaleza aunque también puede ser producido por el ser humano.</a:t>
            </a:r>
          </a:p>
          <a:p>
            <a:pPr algn="ctr"/>
            <a:r>
              <a:rPr lang="es-CO" sz="2000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El vidrio se obtiene a unos 1500°c de arena de sílice (SiO2), carbonato de sodio (Na2CO3) y caliza (CaCO3).</a:t>
            </a:r>
            <a:endParaRPr lang="es-CO" sz="2000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9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b="1" dirty="0" smtClean="0">
                <a:latin typeface="Kristen ITC" panose="03050502040202030202" pitchFamily="66" charset="0"/>
              </a:rPr>
              <a:t>Vidrio templado.</a:t>
            </a:r>
            <a:endParaRPr lang="es-CO" sz="60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10691"/>
            <a:ext cx="8761413" cy="4253345"/>
          </a:xfrm>
        </p:spPr>
      </p:pic>
    </p:spTree>
    <p:extLst>
      <p:ext uri="{BB962C8B-B14F-4D97-AF65-F5344CB8AC3E}">
        <p14:creationId xmlns:p14="http://schemas.microsoft.com/office/powerpoint/2010/main" val="2187581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600" b="1" dirty="0" smtClean="0">
                <a:latin typeface="Kristen ITC" panose="03050502040202030202" pitchFamily="66" charset="0"/>
              </a:rPr>
              <a:t>Vidrio laminado.</a:t>
            </a:r>
            <a:endParaRPr lang="es-CO" sz="66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69127"/>
            <a:ext cx="8761413" cy="4170217"/>
          </a:xfrm>
        </p:spPr>
      </p:pic>
    </p:spTree>
    <p:extLst>
      <p:ext uri="{BB962C8B-B14F-4D97-AF65-F5344CB8AC3E}">
        <p14:creationId xmlns:p14="http://schemas.microsoft.com/office/powerpoint/2010/main" val="2627159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7200" b="1" dirty="0" smtClean="0">
                <a:latin typeface="Kristen ITC" panose="03050502040202030202" pitchFamily="66" charset="0"/>
              </a:rPr>
              <a:t>Vidrio opalino.</a:t>
            </a:r>
            <a:endParaRPr lang="es-CO" sz="72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244436"/>
            <a:ext cx="8761413" cy="4419600"/>
          </a:xfrm>
        </p:spPr>
      </p:pic>
    </p:spTree>
    <p:extLst>
      <p:ext uri="{BB962C8B-B14F-4D97-AF65-F5344CB8AC3E}">
        <p14:creationId xmlns:p14="http://schemas.microsoft.com/office/powerpoint/2010/main" val="608753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4800" b="1" dirty="0" smtClean="0">
                <a:latin typeface="Kristen ITC" panose="03050502040202030202" pitchFamily="66" charset="0"/>
              </a:rPr>
              <a:t>Técnica de vidrio soplado.</a:t>
            </a:r>
            <a:endParaRPr lang="es-CO" sz="48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396837"/>
            <a:ext cx="8761413" cy="4281054"/>
          </a:xfrm>
        </p:spPr>
      </p:pic>
    </p:spTree>
    <p:extLst>
      <p:ext uri="{BB962C8B-B14F-4D97-AF65-F5344CB8AC3E}">
        <p14:creationId xmlns:p14="http://schemas.microsoft.com/office/powerpoint/2010/main" val="351135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7200" b="1" dirty="0" smtClean="0">
                <a:latin typeface="Kristen ITC" panose="03050502040202030202" pitchFamily="66" charset="0"/>
              </a:rPr>
              <a:t>Reciclaje.</a:t>
            </a:r>
            <a:endParaRPr lang="es-CO" sz="72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52255"/>
            <a:ext cx="8761413" cy="4267199"/>
          </a:xfrm>
        </p:spPr>
      </p:pic>
    </p:spTree>
    <p:extLst>
      <p:ext uri="{BB962C8B-B14F-4D97-AF65-F5344CB8AC3E}">
        <p14:creationId xmlns:p14="http://schemas.microsoft.com/office/powerpoint/2010/main" val="42645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CARACTERISTICAS.</a:t>
            </a:r>
            <a:endParaRPr lang="es-CO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99779"/>
            <a:ext cx="5043055" cy="3782292"/>
          </a:xfrm>
        </p:spPr>
      </p:pic>
    </p:spTree>
    <p:extLst>
      <p:ext uri="{BB962C8B-B14F-4D97-AF65-F5344CB8AC3E}">
        <p14:creationId xmlns:p14="http://schemas.microsoft.com/office/powerpoint/2010/main" val="297579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Kristen ITC" panose="03050502040202030202" pitchFamily="66" charset="0"/>
              </a:rPr>
              <a:t>COMPOCISION DEL VIDRIO.</a:t>
            </a:r>
            <a:endParaRPr lang="es-CO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2510389"/>
            <a:ext cx="8602622" cy="4056666"/>
          </a:xfrm>
        </p:spPr>
      </p:pic>
    </p:spTree>
    <p:extLst>
      <p:ext uri="{BB962C8B-B14F-4D97-AF65-F5344CB8AC3E}">
        <p14:creationId xmlns:p14="http://schemas.microsoft.com/office/powerpoint/2010/main" val="40558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Kristen ITC" panose="03050502040202030202" pitchFamily="66" charset="0"/>
              </a:rPr>
              <a:t>CARACTERISTICAS MECANICAS.</a:t>
            </a:r>
            <a:endParaRPr lang="es-CO" dirty="0">
              <a:latin typeface="Kristen ITC" panose="03050502040202030202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Durante su uso el vidrio puede ser sometido a esfuerzos mecánicos de diferente tipo como:</a:t>
            </a:r>
          </a:p>
          <a:p>
            <a:r>
              <a:rPr lang="es-CO" sz="3600" b="1" dirty="0" smtClean="0">
                <a:solidFill>
                  <a:srgbClr val="00B0F0"/>
                </a:solidFill>
                <a:latin typeface="Kristen ITC" panose="03050502040202030202" pitchFamily="66" charset="0"/>
              </a:rPr>
              <a:t>Compresión, torsión, impacto y penetración</a:t>
            </a:r>
            <a:endParaRPr lang="es-CO" sz="36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1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5400" b="1" dirty="0" smtClean="0">
                <a:latin typeface="Kristen ITC" panose="03050502040202030202" pitchFamily="66" charset="0"/>
              </a:rPr>
              <a:t>Compresión.</a:t>
            </a:r>
            <a:endParaRPr lang="es-CO" sz="54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66109"/>
            <a:ext cx="8761413" cy="4142509"/>
          </a:xfrm>
        </p:spPr>
      </p:pic>
    </p:spTree>
    <p:extLst>
      <p:ext uri="{BB962C8B-B14F-4D97-AF65-F5344CB8AC3E}">
        <p14:creationId xmlns:p14="http://schemas.microsoft.com/office/powerpoint/2010/main" val="203939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7200" b="1" dirty="0" smtClean="0">
                <a:latin typeface="Kristen ITC" panose="03050502040202030202" pitchFamily="66" charset="0"/>
              </a:rPr>
              <a:t>Torsión.</a:t>
            </a:r>
            <a:endParaRPr lang="es-CO" sz="72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2410691"/>
            <a:ext cx="8761413" cy="4294909"/>
          </a:xfrm>
        </p:spPr>
      </p:pic>
    </p:spTree>
    <p:extLst>
      <p:ext uri="{BB962C8B-B14F-4D97-AF65-F5344CB8AC3E}">
        <p14:creationId xmlns:p14="http://schemas.microsoft.com/office/powerpoint/2010/main" val="3284971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6000" b="1" dirty="0" smtClean="0">
                <a:latin typeface="Kristen ITC" panose="03050502040202030202" pitchFamily="66" charset="0"/>
              </a:rPr>
              <a:t>Tensión.</a:t>
            </a:r>
            <a:endParaRPr lang="es-CO" sz="60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2479964"/>
            <a:ext cx="8839200" cy="4184072"/>
          </a:xfrm>
        </p:spPr>
      </p:pic>
    </p:spTree>
    <p:extLst>
      <p:ext uri="{BB962C8B-B14F-4D97-AF65-F5344CB8AC3E}">
        <p14:creationId xmlns:p14="http://schemas.microsoft.com/office/powerpoint/2010/main" val="82427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sz="5400" b="1" dirty="0" smtClean="0">
                <a:latin typeface="Kristen ITC" panose="03050502040202030202" pitchFamily="66" charset="0"/>
              </a:rPr>
              <a:t>Flexión.</a:t>
            </a:r>
            <a:endParaRPr lang="es-CO" sz="5400" b="1" dirty="0">
              <a:latin typeface="Kristen ITC" panose="03050502040202030202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7" y="2479964"/>
            <a:ext cx="8309239" cy="4170218"/>
          </a:xfrm>
        </p:spPr>
      </p:pic>
    </p:spTree>
    <p:extLst>
      <p:ext uri="{BB962C8B-B14F-4D97-AF65-F5344CB8AC3E}">
        <p14:creationId xmlns:p14="http://schemas.microsoft.com/office/powerpoint/2010/main" val="34494899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</TotalTime>
  <Words>154</Words>
  <Application>Microsoft Office PowerPoint</Application>
  <PresentationFormat>Panorámica</PresentationFormat>
  <Paragraphs>31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Kristen ITC</vt:lpstr>
      <vt:lpstr>Wingdings 3</vt:lpstr>
      <vt:lpstr>Sala de reuniones Ion</vt:lpstr>
      <vt:lpstr>EL VIDRIO.</vt:lpstr>
      <vt:lpstr>EL VIDRIO.</vt:lpstr>
      <vt:lpstr>CARACTERISTICAS.</vt:lpstr>
      <vt:lpstr>COMPOCISION DEL VIDRIO.</vt:lpstr>
      <vt:lpstr>CARACTERISTICAS MECANICAS.</vt:lpstr>
      <vt:lpstr>Compresión.</vt:lpstr>
      <vt:lpstr>Torsión.</vt:lpstr>
      <vt:lpstr>Tensión.</vt:lpstr>
      <vt:lpstr>Flexión.</vt:lpstr>
      <vt:lpstr>Propiedades y usos.</vt:lpstr>
      <vt:lpstr>Propiedades térmicas.</vt:lpstr>
      <vt:lpstr>Propiedades eléctricas.</vt:lpstr>
      <vt:lpstr>Decoración.</vt:lpstr>
      <vt:lpstr>Medicina.</vt:lpstr>
      <vt:lpstr>Otros usos.</vt:lpstr>
      <vt:lpstr>Tipos de vidrio.</vt:lpstr>
      <vt:lpstr>Vidrios del bosque.</vt:lpstr>
      <vt:lpstr>Vidrio flotado.</vt:lpstr>
      <vt:lpstr>Vidrio armado.</vt:lpstr>
      <vt:lpstr>Vidrio templado.</vt:lpstr>
      <vt:lpstr>Vidrio laminado.</vt:lpstr>
      <vt:lpstr>Vidrio opalino.</vt:lpstr>
      <vt:lpstr>Técnica de vidrio soplado.</vt:lpstr>
      <vt:lpstr>Reciclaje.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VIDRIO.</dc:title>
  <dc:creator>Alejandra</dc:creator>
  <cp:lastModifiedBy>Alejandra</cp:lastModifiedBy>
  <cp:revision>17</cp:revision>
  <dcterms:created xsi:type="dcterms:W3CDTF">2014-03-20T23:46:14Z</dcterms:created>
  <dcterms:modified xsi:type="dcterms:W3CDTF">2014-04-02T04:07:23Z</dcterms:modified>
</cp:coreProperties>
</file>